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5F8BB2-9CF9-4C27-A9BD-4F637A661624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D7F52-81F4-468A-A278-269361192DA5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86185C-E6D8-4B33-9553-C611D780C26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E86EA-D932-489E-B48F-5B47C90335E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7E209E-2FF9-4525-8A6F-E16150B12AC4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CFEB81-3E56-4F90-AFB2-58AC4C3F696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C75AF4-D6FC-401D-B48C-4EAF3356081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D7B0E-130E-4C60-944E-43BAEB5BA9E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86EC6B-4FFE-4B5A-A622-13D41392B28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3AD01-07A4-46F2-9E80-2E87F4D8D7D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44AA3-C56F-4DA5-81FF-4E7CE52E157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F01C31-DD83-43C2-AF22-CB6D1924FFF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B927BEF-6262-495B-A202-965A9C1FCAFD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Fruktarna AB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v-SE" sz="2800" dirty="0"/>
              <a:t>Vi fraktar dagsfärsk och fantastiskt fräsch frukt till ditt företag.</a:t>
            </a:r>
          </a:p>
          <a:p>
            <a:r>
              <a:rPr lang="sv-SE" sz="2800" dirty="0"/>
              <a:t>Vi har mycket låga priser och levererar över hela Sverige.</a:t>
            </a:r>
          </a:p>
          <a:p>
            <a:r>
              <a:rPr lang="sv-SE" sz="2800"/>
              <a:t>Kontakta Gertrud </a:t>
            </a:r>
            <a:r>
              <a:rPr lang="sv-SE" sz="2800" smtClean="0"/>
              <a:t>Olsson</a:t>
            </a:r>
            <a:r>
              <a:rPr lang="sv-SE" sz="2800" smtClean="0"/>
              <a:t> </a:t>
            </a:r>
            <a:r>
              <a:rPr lang="sv-SE" sz="2800"/>
              <a:t>för en analys av just dina </a:t>
            </a:r>
            <a:r>
              <a:rPr lang="sv-SE" sz="2800" smtClean="0"/>
              <a:t>fruktbehov</a:t>
            </a:r>
            <a:r>
              <a:rPr lang="sv-SE" sz="2800"/>
              <a:t>!</a:t>
            </a:r>
          </a:p>
        </p:txBody>
      </p:sp>
      <p:pic>
        <p:nvPicPr>
          <p:cNvPr id="2055" name="Picture 7" descr="j0193400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038350"/>
            <a:ext cx="4038600" cy="36496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andardformgivning">
  <a:themeElements>
    <a:clrScheme name="Standardformgivn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35</Words>
  <Application>Microsoft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Standardformgivning</vt:lpstr>
      <vt:lpstr>Fruktarna AB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Fruktarna AB</dc:title>
  <dc:creator>Gertrud Strake</dc:creator>
  <cp:lastModifiedBy>U Nilsson</cp:lastModifiedBy>
  <cp:revision>4</cp:revision>
  <dcterms:created xsi:type="dcterms:W3CDTF">2001-11-20T14:31:20Z</dcterms:created>
  <dcterms:modified xsi:type="dcterms:W3CDTF">2006-12-27T15:25:22Z</dcterms:modified>
</cp:coreProperties>
</file>